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64" r:id="rId3"/>
    <p:sldId id="258" r:id="rId4"/>
    <p:sldId id="259" r:id="rId5"/>
    <p:sldId id="263" r:id="rId6"/>
    <p:sldId id="262" r:id="rId7"/>
    <p:sldId id="257" r:id="rId8"/>
    <p:sldId id="260" r:id="rId9"/>
    <p:sldId id="261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86A84-7EF3-481C-ACBD-D54433AEDC60}" type="datetimeFigureOut">
              <a:rPr lang="ru-RU" smtClean="0"/>
              <a:t>21.03.2013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9199386-A7FB-447C-BDD5-C0A4EA30DCE5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86A84-7EF3-481C-ACBD-D54433AEDC60}" type="datetimeFigureOut">
              <a:rPr lang="ru-RU" smtClean="0"/>
              <a:t>21.03.2013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99386-A7FB-447C-BDD5-C0A4EA30DCE5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79199386-A7FB-447C-BDD5-C0A4EA30DCE5}" type="slidenum">
              <a:rPr lang="ru-RU" smtClean="0"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86A84-7EF3-481C-ACBD-D54433AEDC60}" type="datetimeFigureOut">
              <a:rPr lang="ru-RU" smtClean="0"/>
              <a:t>21.03.2013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86A84-7EF3-481C-ACBD-D54433AEDC60}" type="datetimeFigureOut">
              <a:rPr lang="ru-RU" smtClean="0"/>
              <a:t>21.03.2013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79199386-A7FB-447C-BDD5-C0A4EA30DCE5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86A84-7EF3-481C-ACBD-D54433AEDC60}" type="datetimeFigureOut">
              <a:rPr lang="ru-RU" smtClean="0"/>
              <a:t>21.03.2013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9199386-A7FB-447C-BDD5-C0A4EA30DCE5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25B86A84-7EF3-481C-ACBD-D54433AEDC60}" type="datetimeFigureOut">
              <a:rPr lang="ru-RU" smtClean="0"/>
              <a:t>21.03.2013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99386-A7FB-447C-BDD5-C0A4EA30DCE5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бъект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Объект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86A84-7EF3-481C-ACBD-D54433AEDC60}" type="datetimeFigureOut">
              <a:rPr lang="ru-RU" smtClean="0"/>
              <a:t>21.03.2013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Объект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Объект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79199386-A7FB-447C-BDD5-C0A4EA30DCE5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86A84-7EF3-481C-ACBD-D54433AEDC60}" type="datetimeFigureOut">
              <a:rPr lang="ru-RU" smtClean="0"/>
              <a:t>21.03.2013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79199386-A7FB-447C-BDD5-C0A4EA30DCE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86A84-7EF3-481C-ACBD-D54433AEDC60}" type="datetimeFigureOut">
              <a:rPr lang="ru-RU" smtClean="0"/>
              <a:t>21.03.2013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9199386-A7FB-447C-BDD5-C0A4EA30DCE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Объект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9199386-A7FB-447C-BDD5-C0A4EA30DCE5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86A84-7EF3-481C-ACBD-D54433AEDC60}" type="datetimeFigureOut">
              <a:rPr lang="ru-RU" smtClean="0"/>
              <a:t>21.03.2013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79199386-A7FB-447C-BDD5-C0A4EA30DCE5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25B86A84-7EF3-481C-ACBD-D54433AEDC60}" type="datetimeFigureOut">
              <a:rPr lang="ru-RU" smtClean="0"/>
              <a:t>21.03.2013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25B86A84-7EF3-481C-ACBD-D54433AEDC60}" type="datetimeFigureOut">
              <a:rPr lang="ru-RU" smtClean="0"/>
              <a:t>21.03.2013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9199386-A7FB-447C-BDD5-C0A4EA30DCE5}" type="slidenum">
              <a:rPr lang="ru-RU" smtClean="0"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://edu.panaboard.ru/supportprog/users/admin.php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edu.panaboard.ru/soft/elitesoft.htm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7016824" cy="3345904"/>
          </a:xfrm>
        </p:spPr>
        <p:txBody>
          <a:bodyPr>
            <a:normAutofit/>
          </a:bodyPr>
          <a:lstStyle/>
          <a:p>
            <a:r>
              <a:rPr lang="ru-RU" sz="2400" dirty="0">
                <a:solidFill>
                  <a:srgbClr val="002060"/>
                </a:solidFill>
              </a:rPr>
              <a:t>Жабина Наталья Григорьевна</a:t>
            </a:r>
          </a:p>
          <a:p>
            <a:endParaRPr lang="ru-RU" dirty="0" smtClean="0">
              <a:solidFill>
                <a:srgbClr val="002060"/>
              </a:solidFill>
            </a:endParaRPr>
          </a:p>
          <a:p>
            <a:endParaRPr lang="ru-RU" dirty="0" smtClean="0">
              <a:solidFill>
                <a:srgbClr val="002060"/>
              </a:solidFill>
            </a:endParaRPr>
          </a:p>
          <a:p>
            <a:endParaRPr lang="ru-RU" dirty="0">
              <a:solidFill>
                <a:srgbClr val="002060"/>
              </a:solidFill>
            </a:endParaRPr>
          </a:p>
          <a:p>
            <a:r>
              <a:rPr lang="ru-RU" dirty="0" smtClean="0">
                <a:solidFill>
                  <a:srgbClr val="002060"/>
                </a:solidFill>
              </a:rPr>
              <a:t>МБОУ </a:t>
            </a:r>
            <a:r>
              <a:rPr lang="ru-RU" dirty="0">
                <a:solidFill>
                  <a:srgbClr val="002060"/>
                </a:solidFill>
              </a:rPr>
              <a:t>СОШ «Школа будущего</a:t>
            </a:r>
          </a:p>
          <a:p>
            <a:endParaRPr lang="ru-RU" dirty="0" smtClean="0">
              <a:solidFill>
                <a:srgbClr val="002060"/>
              </a:solidFill>
            </a:endParaRPr>
          </a:p>
          <a:p>
            <a:endParaRPr lang="ru-RU" dirty="0" smtClean="0">
              <a:solidFill>
                <a:srgbClr val="002060"/>
              </a:solidFill>
            </a:endParaRPr>
          </a:p>
          <a:p>
            <a:endParaRPr lang="ru-RU" dirty="0">
              <a:solidFill>
                <a:srgbClr val="002060"/>
              </a:solidFill>
            </a:endParaRPr>
          </a:p>
          <a:p>
            <a:r>
              <a:rPr lang="ru-RU" dirty="0" smtClean="0">
                <a:solidFill>
                  <a:srgbClr val="002060"/>
                </a:solidFill>
              </a:rPr>
              <a:t>п</a:t>
            </a:r>
            <a:r>
              <a:rPr lang="ru-RU" dirty="0">
                <a:solidFill>
                  <a:srgbClr val="002060"/>
                </a:solidFill>
              </a:rPr>
              <a:t>. </a:t>
            </a:r>
            <a:r>
              <a:rPr lang="ru-RU" dirty="0" err="1">
                <a:solidFill>
                  <a:srgbClr val="002060"/>
                </a:solidFill>
              </a:rPr>
              <a:t>Б.Исаково</a:t>
            </a:r>
            <a:endParaRPr lang="ru-RU" dirty="0">
              <a:solidFill>
                <a:srgbClr val="002060"/>
              </a:solidFill>
            </a:endParaRPr>
          </a:p>
          <a:p>
            <a:r>
              <a:rPr lang="ru-RU" dirty="0">
                <a:solidFill>
                  <a:srgbClr val="002060"/>
                </a:solidFill>
              </a:rPr>
              <a:t>  </a:t>
            </a:r>
            <a:r>
              <a:rPr lang="ru-RU" dirty="0" smtClean="0">
                <a:solidFill>
                  <a:srgbClr val="002060"/>
                </a:solidFill>
              </a:rPr>
              <a:t>2013 </a:t>
            </a:r>
            <a:r>
              <a:rPr lang="ru-RU" dirty="0">
                <a:solidFill>
                  <a:srgbClr val="002060"/>
                </a:solidFill>
              </a:rPr>
              <a:t>г.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612576" y="381000"/>
            <a:ext cx="10153128" cy="1752600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Урок с </a:t>
            </a:r>
            <a:r>
              <a:rPr lang="ru-RU" b="1" dirty="0" err="1"/>
              <a:t>Panaboard</a:t>
            </a:r>
            <a:r>
              <a:rPr lang="ru-RU" b="1" dirty="0"/>
              <a:t>.</a:t>
            </a:r>
            <a:r>
              <a:rPr lang="ru-RU" dirty="0"/>
              <a:t/>
            </a:r>
            <a:br>
              <a:rPr lang="ru-RU" dirty="0"/>
            </a:br>
            <a:r>
              <a:rPr lang="ru-RU" b="1" dirty="0"/>
              <a:t>        Учимся работать </a:t>
            </a:r>
            <a:r>
              <a:rPr lang="ru-RU" b="1" dirty="0"/>
              <a:t> 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в  </a:t>
            </a:r>
            <a:r>
              <a:rPr lang="ru-RU" b="1" dirty="0" err="1"/>
              <a:t>Elite</a:t>
            </a:r>
            <a:r>
              <a:rPr lang="ru-RU" b="1" dirty="0"/>
              <a:t> </a:t>
            </a:r>
            <a:r>
              <a:rPr lang="ru-RU" b="1" dirty="0" err="1"/>
              <a:t>Panaboard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39740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35696" y="260648"/>
            <a:ext cx="552636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  <a:hlinkClick r:id="rId2"/>
              </a:rPr>
              <a:t>Цифровые образовательные ресурсы</a:t>
            </a:r>
            <a:endParaRPr lang="ru-RU" sz="2800" b="1" dirty="0">
              <a:solidFill>
                <a:srgbClr val="FF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223560"/>
            <a:ext cx="8064896" cy="4941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7954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486" y="1674023"/>
            <a:ext cx="4142337" cy="302433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2999242"/>
            <a:ext cx="4309825" cy="339823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869860" y="344446"/>
            <a:ext cx="756084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  <a:hlinkClick r:id="rId4"/>
              </a:rPr>
              <a:t>Программное обеспечение интерактивной доски </a:t>
            </a:r>
            <a:endParaRPr lang="ru-RU" sz="2800" b="1" dirty="0" smtClean="0">
              <a:solidFill>
                <a:srgbClr val="FF0000"/>
              </a:solidFill>
              <a:hlinkClick r:id="rId4"/>
            </a:endParaRPr>
          </a:p>
          <a:p>
            <a:pPr algn="ctr"/>
            <a:r>
              <a:rPr lang="ru-RU" sz="2800" b="1" dirty="0" err="1" smtClean="0">
                <a:solidFill>
                  <a:srgbClr val="FF0000"/>
                </a:solidFill>
                <a:hlinkClick r:id="rId4"/>
              </a:rPr>
              <a:t>Elite</a:t>
            </a:r>
            <a:r>
              <a:rPr lang="ru-RU" sz="2800" b="1" dirty="0" smtClean="0">
                <a:solidFill>
                  <a:srgbClr val="FF0000"/>
                </a:solidFill>
                <a:hlinkClick r:id="rId4"/>
              </a:rPr>
              <a:t> </a:t>
            </a:r>
            <a:r>
              <a:rPr lang="ru-RU" sz="2800" b="1" dirty="0" err="1">
                <a:solidFill>
                  <a:srgbClr val="FF0000"/>
                </a:solidFill>
                <a:hlinkClick r:id="rId4"/>
              </a:rPr>
              <a:t>Panaboard</a:t>
            </a:r>
            <a:endParaRPr lang="ru-RU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6053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63688" y="332655"/>
            <a:ext cx="60486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Инструменты</a:t>
            </a:r>
            <a:endParaRPr lang="ru-RU" sz="3200" b="1" dirty="0">
              <a:solidFill>
                <a:srgbClr val="FF000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10" r="32974"/>
          <a:stretch/>
        </p:blipFill>
        <p:spPr>
          <a:xfrm>
            <a:off x="683568" y="1309758"/>
            <a:ext cx="7917034" cy="1872208"/>
          </a:xfrm>
          <a:prstGeom prst="rect">
            <a:avLst/>
          </a:prstGeom>
        </p:spPr>
      </p:pic>
      <p:cxnSp>
        <p:nvCxnSpPr>
          <p:cNvPr id="8" name="Прямая со стрелкой 7"/>
          <p:cNvCxnSpPr/>
          <p:nvPr/>
        </p:nvCxnSpPr>
        <p:spPr>
          <a:xfrm flipH="1">
            <a:off x="539552" y="1628800"/>
            <a:ext cx="432048" cy="21602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79512" y="3800188"/>
            <a:ext cx="15841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Выбор</a:t>
            </a:r>
            <a:endParaRPr lang="ru-RU" sz="2000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1475656" y="3435097"/>
            <a:ext cx="24442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Множественное клонирование</a:t>
            </a:r>
            <a:endParaRPr lang="ru-RU" sz="2000" b="1" dirty="0"/>
          </a:p>
        </p:txBody>
      </p:sp>
      <p:cxnSp>
        <p:nvCxnSpPr>
          <p:cNvPr id="28" name="Прямая со стрелкой 27"/>
          <p:cNvCxnSpPr/>
          <p:nvPr/>
        </p:nvCxnSpPr>
        <p:spPr>
          <a:xfrm>
            <a:off x="1411079" y="1628800"/>
            <a:ext cx="928673" cy="19442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4211960" y="3449425"/>
            <a:ext cx="15841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Маркеры</a:t>
            </a:r>
            <a:endParaRPr lang="ru-RU" sz="2000" b="1" dirty="0"/>
          </a:p>
        </p:txBody>
      </p:sp>
      <p:cxnSp>
        <p:nvCxnSpPr>
          <p:cNvPr id="31" name="Прямая со стрелкой 30"/>
          <p:cNvCxnSpPr/>
          <p:nvPr/>
        </p:nvCxnSpPr>
        <p:spPr>
          <a:xfrm>
            <a:off x="1908175" y="1684839"/>
            <a:ext cx="2519809" cy="188817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>
            <a:off x="2492152" y="1628800"/>
            <a:ext cx="2079848" cy="19442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>
          <a:xfrm>
            <a:off x="3164327" y="1656819"/>
            <a:ext cx="1477758" cy="191619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/>
          <p:nvPr/>
        </p:nvCxnSpPr>
        <p:spPr>
          <a:xfrm>
            <a:off x="3713412" y="1656819"/>
            <a:ext cx="1074612" cy="191619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5868144" y="3461823"/>
            <a:ext cx="23042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Цветное перо</a:t>
            </a:r>
            <a:endParaRPr lang="ru-RU" sz="2000" b="1" dirty="0"/>
          </a:p>
        </p:txBody>
      </p:sp>
      <p:cxnSp>
        <p:nvCxnSpPr>
          <p:cNvPr id="40" name="Прямая со стрелкой 39"/>
          <p:cNvCxnSpPr/>
          <p:nvPr/>
        </p:nvCxnSpPr>
        <p:spPr>
          <a:xfrm>
            <a:off x="4427984" y="1628800"/>
            <a:ext cx="1944216" cy="191619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421757" y="4856793"/>
            <a:ext cx="19786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Инструмент выделения</a:t>
            </a:r>
            <a:endParaRPr lang="ru-RU" sz="2000" b="1" dirty="0"/>
          </a:p>
        </p:txBody>
      </p:sp>
      <p:cxnSp>
        <p:nvCxnSpPr>
          <p:cNvPr id="43" name="Прямая со стрелкой 42"/>
          <p:cNvCxnSpPr>
            <a:endCxn id="42" idx="0"/>
          </p:cNvCxnSpPr>
          <p:nvPr/>
        </p:nvCxnSpPr>
        <p:spPr>
          <a:xfrm flipH="1">
            <a:off x="1411079" y="1628800"/>
            <a:ext cx="3484957" cy="322799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2400401" y="5030751"/>
            <a:ext cx="12448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ластик</a:t>
            </a:r>
            <a:endParaRPr lang="ru-RU" sz="2000" b="1" dirty="0"/>
          </a:p>
        </p:txBody>
      </p:sp>
      <p:cxnSp>
        <p:nvCxnSpPr>
          <p:cNvPr id="46" name="Прямая со стрелкой 45"/>
          <p:cNvCxnSpPr>
            <a:endCxn id="24" idx="0"/>
          </p:cNvCxnSpPr>
          <p:nvPr/>
        </p:nvCxnSpPr>
        <p:spPr>
          <a:xfrm flipH="1">
            <a:off x="3022830" y="1692542"/>
            <a:ext cx="1643336" cy="333820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3949571" y="5030751"/>
            <a:ext cx="12448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линия</a:t>
            </a:r>
            <a:endParaRPr lang="ru-RU" sz="2000" b="1" dirty="0"/>
          </a:p>
        </p:txBody>
      </p:sp>
      <p:cxnSp>
        <p:nvCxnSpPr>
          <p:cNvPr id="51" name="Прямая со стрелкой 50"/>
          <p:cNvCxnSpPr>
            <a:endCxn id="50" idx="0"/>
          </p:cNvCxnSpPr>
          <p:nvPr/>
        </p:nvCxnSpPr>
        <p:spPr>
          <a:xfrm flipH="1">
            <a:off x="4572000" y="1725434"/>
            <a:ext cx="1430431" cy="330531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5184477" y="4656738"/>
            <a:ext cx="15841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фигуры</a:t>
            </a:r>
            <a:endParaRPr lang="ru-RU" sz="2000" b="1" dirty="0"/>
          </a:p>
        </p:txBody>
      </p:sp>
      <p:cxnSp>
        <p:nvCxnSpPr>
          <p:cNvPr id="54" name="Прямая со стрелкой 53"/>
          <p:cNvCxnSpPr>
            <a:endCxn id="53" idx="0"/>
          </p:cNvCxnSpPr>
          <p:nvPr/>
        </p:nvCxnSpPr>
        <p:spPr>
          <a:xfrm flipH="1">
            <a:off x="5976565" y="1725434"/>
            <a:ext cx="792088" cy="29313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6224338" y="5030751"/>
            <a:ext cx="23762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распознавание фигур</a:t>
            </a:r>
            <a:endParaRPr lang="ru-RU" sz="2000" b="1" dirty="0"/>
          </a:p>
        </p:txBody>
      </p:sp>
      <p:cxnSp>
        <p:nvCxnSpPr>
          <p:cNvPr id="59" name="Прямая со стрелкой 58"/>
          <p:cNvCxnSpPr>
            <a:endCxn id="58" idx="0"/>
          </p:cNvCxnSpPr>
          <p:nvPr/>
        </p:nvCxnSpPr>
        <p:spPr>
          <a:xfrm>
            <a:off x="7308304" y="1692542"/>
            <a:ext cx="104166" cy="333820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7812360" y="4365104"/>
            <a:ext cx="10081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текст</a:t>
            </a:r>
            <a:endParaRPr lang="ru-RU" sz="2000" b="1" dirty="0"/>
          </a:p>
        </p:txBody>
      </p:sp>
      <p:cxnSp>
        <p:nvCxnSpPr>
          <p:cNvPr id="66" name="Прямая со стрелкой 65"/>
          <p:cNvCxnSpPr>
            <a:endCxn id="49" idx="0"/>
          </p:cNvCxnSpPr>
          <p:nvPr/>
        </p:nvCxnSpPr>
        <p:spPr>
          <a:xfrm>
            <a:off x="7812360" y="1725434"/>
            <a:ext cx="504056" cy="263967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2230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63688" y="332655"/>
            <a:ext cx="60486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Инструменты</a:t>
            </a:r>
            <a:endParaRPr lang="ru-RU" sz="3200" b="1" dirty="0">
              <a:solidFill>
                <a:srgbClr val="FF000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10" r="32974"/>
          <a:stretch/>
        </p:blipFill>
        <p:spPr>
          <a:xfrm>
            <a:off x="683568" y="1309758"/>
            <a:ext cx="7917034" cy="1872208"/>
          </a:xfrm>
          <a:prstGeom prst="rect">
            <a:avLst/>
          </a:prstGeom>
        </p:spPr>
      </p:pic>
      <p:cxnSp>
        <p:nvCxnSpPr>
          <p:cNvPr id="8" name="Прямая со стрелкой 7"/>
          <p:cNvCxnSpPr/>
          <p:nvPr/>
        </p:nvCxnSpPr>
        <p:spPr>
          <a:xfrm flipH="1">
            <a:off x="539552" y="2586898"/>
            <a:ext cx="1656184" cy="120214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79512" y="3800188"/>
            <a:ext cx="15841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Захват экрана</a:t>
            </a:r>
            <a:endParaRPr lang="ru-RU" sz="2000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971600" y="5183033"/>
            <a:ext cx="24442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Экранная лупа</a:t>
            </a:r>
            <a:endParaRPr lang="ru-RU" sz="2000" b="1" dirty="0"/>
          </a:p>
        </p:txBody>
      </p:sp>
      <p:cxnSp>
        <p:nvCxnSpPr>
          <p:cNvPr id="28" name="Прямая со стрелкой 27"/>
          <p:cNvCxnSpPr/>
          <p:nvPr/>
        </p:nvCxnSpPr>
        <p:spPr>
          <a:xfrm flipH="1">
            <a:off x="1619672" y="2628927"/>
            <a:ext cx="1078088" cy="255410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2697760" y="3932859"/>
            <a:ext cx="20123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Затемнение экрана</a:t>
            </a:r>
            <a:endParaRPr lang="ru-RU" sz="2000" b="1" dirty="0"/>
          </a:p>
        </p:txBody>
      </p:sp>
      <p:cxnSp>
        <p:nvCxnSpPr>
          <p:cNvPr id="31" name="Прямая со стрелкой 30"/>
          <p:cNvCxnSpPr>
            <a:endCxn id="30" idx="0"/>
          </p:cNvCxnSpPr>
          <p:nvPr/>
        </p:nvCxnSpPr>
        <p:spPr>
          <a:xfrm>
            <a:off x="3168079" y="2586898"/>
            <a:ext cx="535871" cy="134596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/>
          <p:nvPr/>
        </p:nvCxnSpPr>
        <p:spPr>
          <a:xfrm>
            <a:off x="3949571" y="2437989"/>
            <a:ext cx="3862789" cy="17049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6296346" y="4126896"/>
            <a:ext cx="23042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Подсветка экрана</a:t>
            </a:r>
            <a:endParaRPr lang="ru-RU" sz="2000" b="1" dirty="0"/>
          </a:p>
        </p:txBody>
      </p:sp>
      <p:cxnSp>
        <p:nvCxnSpPr>
          <p:cNvPr id="40" name="Прямая со стрелкой 39"/>
          <p:cNvCxnSpPr/>
          <p:nvPr/>
        </p:nvCxnSpPr>
        <p:spPr>
          <a:xfrm>
            <a:off x="3609077" y="2492896"/>
            <a:ext cx="2271888" cy="27363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4772566" y="5229200"/>
            <a:ext cx="20518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Экранная клавиатура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2427859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36" y="1011778"/>
            <a:ext cx="8500113" cy="493750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03648" y="332656"/>
            <a:ext cx="61926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Страница</a:t>
            </a:r>
            <a:endParaRPr lang="ru-RU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9322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268760"/>
            <a:ext cx="8327473" cy="455848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90925" y="236269"/>
            <a:ext cx="67687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</a:rPr>
              <a:t>Галерея</a:t>
            </a:r>
            <a:endParaRPr lang="ru-RU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2730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63688" y="332655"/>
            <a:ext cx="60486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Работа с объектами</a:t>
            </a:r>
            <a:endParaRPr lang="ru-RU" sz="3200" b="1" dirty="0">
              <a:solidFill>
                <a:srgbClr val="FF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2636912"/>
            <a:ext cx="4126495" cy="309634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926" y="917430"/>
            <a:ext cx="3721034" cy="283661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59909" y="4835633"/>
            <a:ext cx="30243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перемещение</a:t>
            </a:r>
            <a:endParaRPr lang="ru-RU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5855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63688" y="332655"/>
            <a:ext cx="60486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Работа с объектами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59909" y="4835633"/>
            <a:ext cx="30243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затемнение</a:t>
            </a:r>
            <a:endParaRPr lang="ru-RU" sz="2800" b="1" dirty="0">
              <a:solidFill>
                <a:srgbClr val="FF000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728" y="980182"/>
            <a:ext cx="3897232" cy="293139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2613531"/>
            <a:ext cx="4453002" cy="3379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5624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63688" y="116632"/>
            <a:ext cx="60486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	Ссылки на объекты</a:t>
            </a:r>
            <a:endParaRPr lang="ru-RU" sz="3200" b="1" dirty="0">
              <a:solidFill>
                <a:srgbClr val="FF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876" y="701407"/>
            <a:ext cx="4032092" cy="307863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4077072"/>
            <a:ext cx="3025729" cy="22184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1129505"/>
            <a:ext cx="3654748" cy="2657999"/>
          </a:xfrm>
          <a:prstGeom prst="rect">
            <a:avLst/>
          </a:prstGeom>
        </p:spPr>
      </p:pic>
      <p:cxnSp>
        <p:nvCxnSpPr>
          <p:cNvPr id="10" name="Прямая со стрелкой 9"/>
          <p:cNvCxnSpPr/>
          <p:nvPr/>
        </p:nvCxnSpPr>
        <p:spPr>
          <a:xfrm>
            <a:off x="395536" y="2458504"/>
            <a:ext cx="1152128" cy="183459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1403648" y="1340768"/>
            <a:ext cx="3672408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5285897" y="4766802"/>
            <a:ext cx="2736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err="1" smtClean="0">
                <a:solidFill>
                  <a:srgbClr val="FF0000"/>
                </a:solidFill>
              </a:rPr>
              <a:t>Веб.страница</a:t>
            </a:r>
            <a:endParaRPr lang="ru-RU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5992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171</TotalTime>
  <Words>65</Words>
  <Application>Microsoft Office PowerPoint</Application>
  <PresentationFormat>Экран (4:3)</PresentationFormat>
  <Paragraphs>39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Официальная</vt:lpstr>
      <vt:lpstr>Урок с Panaboard.         Учимся работать   в  Elite Panaboard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Наташа</dc:creator>
  <cp:lastModifiedBy>Наташа</cp:lastModifiedBy>
  <cp:revision>10</cp:revision>
  <dcterms:created xsi:type="dcterms:W3CDTF">2013-03-21T16:41:35Z</dcterms:created>
  <dcterms:modified xsi:type="dcterms:W3CDTF">2013-03-21T19:33:06Z</dcterms:modified>
</cp:coreProperties>
</file>